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7" r:id="rId9"/>
    <p:sldId id="265" r:id="rId10"/>
    <p:sldId id="266" r:id="rId11"/>
    <p:sldId id="262" r:id="rId12"/>
    <p:sldId id="263" r:id="rId13"/>
    <p:sldId id="264" r:id="rId1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8" name="PlaceHolder 5"/>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40" name="PlaceHolder 7"/>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it-IT"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it-IT"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57" name="PlaceHolder 3"/>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58" name="PlaceHolder 4"/>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it-IT"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73"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74" name="PlaceHolder 5"/>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79" name="PlaceHolder 5"/>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81" name="PlaceHolder 7"/>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it-IT"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100000"/>
              </a:lnSpc>
            </a:pPr>
            <a:r>
              <a:rPr lang="en-US" sz="6000" b="0" strike="noStrike" spc="-1">
                <a:solidFill>
                  <a:srgbClr val="FFFFFF"/>
                </a:solidFill>
                <a:uFill>
                  <a:solidFill>
                    <a:srgbClr val="FFFFFF"/>
                  </a:solidFill>
                </a:uFill>
                <a:latin typeface="Calibri Light"/>
              </a:rPr>
              <a:t>Fare clic per modificare lo stile del titolo dello schema</a:t>
            </a:r>
            <a:endParaRPr lang="en-US" sz="60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fld id="{ADD27FC8-98F1-4358-8875-0992C3EF6ADE}" type="datetime">
              <a:rPr lang="it-IT" sz="1200" b="0" strike="noStrike" spc="-1">
                <a:solidFill>
                  <a:srgbClr val="FFFFFF"/>
                </a:solidFill>
                <a:uFill>
                  <a:solidFill>
                    <a:srgbClr val="FFFFFF"/>
                  </a:solidFill>
                </a:uFill>
                <a:latin typeface="Calibri"/>
              </a:rPr>
              <a:t>27/06/2019</a:t>
            </a:fld>
            <a:endParaRPr lang="it-IT"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endParaRPr lang="it-IT"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A87015B2-DBEB-42AE-B70F-275E0E0B4133}" type="slidenum">
              <a:rPr lang="it-IT" sz="1200" b="0" strike="noStrike" spc="-1">
                <a:solidFill>
                  <a:srgbClr val="FFFFFF"/>
                </a:solidFill>
                <a:uFill>
                  <a:solidFill>
                    <a:srgbClr val="FFFFFF"/>
                  </a:solidFill>
                </a:uFill>
                <a:latin typeface="Calibri"/>
              </a:rPr>
              <a:t>‹N›</a:t>
            </a:fld>
            <a:endParaRPr lang="it-IT"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uFill>
                  <a:solidFill>
                    <a:srgbClr val="FFFFFF"/>
                  </a:solidFill>
                </a:uFill>
                <a:latin typeface="Calibri"/>
              </a:rPr>
              <a:t>Fai clic per modificare il formato del testo della struttura</a:t>
            </a:r>
          </a:p>
          <a:p>
            <a:pPr marL="864000" lvl="1" indent="-324000">
              <a:spcBef>
                <a:spcPts val="1134"/>
              </a:spcBef>
              <a:buClr>
                <a:srgbClr val="000000"/>
              </a:buClr>
              <a:buSzPct val="75000"/>
              <a:buFont typeface="Symbol" charset="2"/>
              <a:buChar char=""/>
            </a:pPr>
            <a:r>
              <a:rPr lang="en-US" sz="2000" b="0" strike="noStrike" spc="-1">
                <a:solidFill>
                  <a:srgbClr val="FFFFFF"/>
                </a:solidFill>
                <a:uFill>
                  <a:solidFill>
                    <a:srgbClr val="FFFFFF"/>
                  </a:solidFill>
                </a:uFill>
                <a:latin typeface="Calibri"/>
              </a:rPr>
              <a:t>Secondo livello struttura</a:t>
            </a:r>
          </a:p>
          <a:p>
            <a:pPr marL="1296000" lvl="2" indent="-288000">
              <a:spcBef>
                <a:spcPts val="850"/>
              </a:spcBef>
              <a:buClr>
                <a:srgbClr val="000000"/>
              </a:buClr>
              <a:buSzPct val="45000"/>
              <a:buFont typeface="Wingdings" charset="2"/>
              <a:buChar char=""/>
            </a:pPr>
            <a:r>
              <a:rPr lang="en-US" sz="1800" b="0" strike="noStrike" spc="-1">
                <a:solidFill>
                  <a:srgbClr val="FFFFFF"/>
                </a:solidFill>
                <a:uFill>
                  <a:solidFill>
                    <a:srgbClr val="FFFFFF"/>
                  </a:solidFill>
                </a:uFill>
                <a:latin typeface="Calibri"/>
              </a:rPr>
              <a:t>Terzo livello struttura</a:t>
            </a:r>
          </a:p>
          <a:p>
            <a:pPr marL="1728000" lvl="3" indent="-216000">
              <a:spcBef>
                <a:spcPts val="567"/>
              </a:spcBef>
              <a:buClr>
                <a:srgbClr val="000000"/>
              </a:buClr>
              <a:buSzPct val="75000"/>
              <a:buFont typeface="Symbol" charset="2"/>
              <a:buChar char=""/>
            </a:pPr>
            <a:r>
              <a:rPr lang="en-US" sz="1800" b="0" strike="noStrike" spc="-1">
                <a:solidFill>
                  <a:srgbClr val="FFFFFF"/>
                </a:solidFill>
                <a:uFill>
                  <a:solidFill>
                    <a:srgbClr val="FFFFFF"/>
                  </a:solidFill>
                </a:uFill>
                <a:latin typeface="Calibri"/>
              </a:rPr>
              <a:t>Quarto livello struttura</a:t>
            </a:r>
          </a:p>
          <a:p>
            <a:pPr marL="2160000" lvl="4" indent="-216000">
              <a:spcBef>
                <a:spcPts val="283"/>
              </a:spcBef>
              <a:buClr>
                <a:srgbClr val="000000"/>
              </a:buClr>
              <a:buSzPct val="45000"/>
              <a:buFont typeface="Wingdings" charset="2"/>
              <a:buChar char=""/>
            </a:pPr>
            <a:r>
              <a:rPr lang="en-US" sz="2000" b="0" strike="noStrike" spc="-1">
                <a:solidFill>
                  <a:srgbClr val="FFFFFF"/>
                </a:solidFill>
                <a:uFill>
                  <a:solidFill>
                    <a:srgbClr val="FFFFFF"/>
                  </a:solidFill>
                </a:uFill>
                <a:latin typeface="Calibri"/>
              </a:rPr>
              <a:t>Quinto livello struttura</a:t>
            </a:r>
          </a:p>
          <a:p>
            <a:pPr marL="2592000" lvl="5" indent="-216000">
              <a:spcBef>
                <a:spcPts val="283"/>
              </a:spcBef>
              <a:buClr>
                <a:srgbClr val="000000"/>
              </a:buClr>
              <a:buSzPct val="45000"/>
              <a:buFont typeface="Wingdings" charset="2"/>
              <a:buChar char=""/>
            </a:pPr>
            <a:r>
              <a:rPr lang="en-US" sz="2000" b="0" strike="noStrike" spc="-1">
                <a:solidFill>
                  <a:srgbClr val="FFFFFF"/>
                </a:solidFill>
                <a:uFill>
                  <a:solidFill>
                    <a:srgbClr val="FFFFFF"/>
                  </a:solidFill>
                </a:uFill>
                <a:latin typeface="Calibri"/>
              </a:rPr>
              <a:t>Sesto livello struttura</a:t>
            </a:r>
          </a:p>
          <a:p>
            <a:pPr marL="3024000" lvl="6" indent="-216000">
              <a:spcBef>
                <a:spcPts val="283"/>
              </a:spcBef>
              <a:buClr>
                <a:srgbClr val="000000"/>
              </a:buClr>
              <a:buSzPct val="45000"/>
              <a:buFont typeface="Wingdings" charset="2"/>
              <a:buChar char=""/>
            </a:pPr>
            <a:r>
              <a:rPr lang="en-US" sz="2000" b="0" strike="noStrike" spc="-1">
                <a:solidFill>
                  <a:srgbClr val="FFFFFF"/>
                </a:solidFill>
                <a:uFill>
                  <a:solidFill>
                    <a:srgbClr val="FFFFFF"/>
                  </a:solidFill>
                </a:uFill>
                <a:latin typeface="Calibri"/>
              </a:rPr>
              <a:t>Settimo livello struttura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en-US" sz="4400" b="0" strike="noStrike" spc="-1">
                <a:solidFill>
                  <a:srgbClr val="FFFFFF"/>
                </a:solidFill>
                <a:uFill>
                  <a:solidFill>
                    <a:srgbClr val="FFFFFF"/>
                  </a:solidFill>
                </a:uFill>
                <a:latin typeface="Calibri Light"/>
              </a:rPr>
              <a:t>Fare clic per modificare lo stile del titolo dello schema</a:t>
            </a:r>
            <a:endParaRPr lang="en-US" sz="4400" b="0" strike="noStrike" spc="-1">
              <a:solidFill>
                <a:srgbClr val="FFFFFF"/>
              </a:solidFill>
              <a:uFill>
                <a:solidFill>
                  <a:srgbClr val="FFFFFF"/>
                </a:solidFill>
              </a:u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lstStyle/>
          <a:p>
            <a:pPr marL="228600" indent="-228240">
              <a:lnSpc>
                <a:spcPct val="100000"/>
              </a:lnSpc>
              <a:spcBef>
                <a:spcPts val="1001"/>
              </a:spcBef>
              <a:buClr>
                <a:srgbClr val="FFFFFF"/>
              </a:buClr>
              <a:buFont typeface="Arial"/>
              <a:buChar char="•"/>
            </a:pPr>
            <a:r>
              <a:rPr lang="en-US" sz="2800" b="0" strike="noStrike" spc="-1">
                <a:solidFill>
                  <a:srgbClr val="FFFFFF"/>
                </a:solidFill>
                <a:uFill>
                  <a:solidFill>
                    <a:srgbClr val="FFFFFF"/>
                  </a:solidFill>
                </a:uFill>
                <a:latin typeface="Calibri"/>
              </a:rPr>
              <a:t>Modifica gli stili del testo dello schema</a:t>
            </a:r>
          </a:p>
          <a:p>
            <a:pPr marL="685800" lvl="1" indent="-228240">
              <a:lnSpc>
                <a:spcPct val="100000"/>
              </a:lnSpc>
              <a:spcBef>
                <a:spcPts val="499"/>
              </a:spcBef>
              <a:buClr>
                <a:srgbClr val="FFFFFF"/>
              </a:buClr>
              <a:buFont typeface="Arial"/>
              <a:buChar char="•"/>
            </a:pPr>
            <a:r>
              <a:rPr lang="en-US" sz="2400" b="0" strike="noStrike" spc="-1">
                <a:solidFill>
                  <a:srgbClr val="FFFFFF"/>
                </a:solidFill>
                <a:uFill>
                  <a:solidFill>
                    <a:srgbClr val="FFFFFF"/>
                  </a:solidFill>
                </a:uFill>
                <a:latin typeface="Calibri"/>
              </a:rPr>
              <a:t>Secondo livello</a:t>
            </a:r>
          </a:p>
          <a:p>
            <a:pPr marL="1143000" lvl="2" indent="-228240">
              <a:lnSpc>
                <a:spcPct val="100000"/>
              </a:lnSpc>
              <a:spcBef>
                <a:spcPts val="499"/>
              </a:spcBef>
              <a:buClr>
                <a:srgbClr val="FFFFFF"/>
              </a:buClr>
              <a:buFont typeface="Arial"/>
              <a:buChar char="•"/>
            </a:pPr>
            <a:r>
              <a:rPr lang="en-US" sz="2000" b="0" strike="noStrike" spc="-1">
                <a:solidFill>
                  <a:srgbClr val="FFFFFF"/>
                </a:solidFill>
                <a:uFill>
                  <a:solidFill>
                    <a:srgbClr val="FFFFFF"/>
                  </a:solidFill>
                </a:uFill>
                <a:latin typeface="Calibri"/>
              </a:rPr>
              <a:t>Terzo livello</a:t>
            </a:r>
          </a:p>
          <a:p>
            <a:pPr marL="1600200" lvl="3" indent="-228240">
              <a:lnSpc>
                <a:spcPct val="100000"/>
              </a:lnSpc>
              <a:spcBef>
                <a:spcPts val="499"/>
              </a:spcBef>
              <a:buClr>
                <a:srgbClr val="FFFFFF"/>
              </a:buClr>
              <a:buFont typeface="Arial"/>
              <a:buChar char="•"/>
            </a:pPr>
            <a:r>
              <a:rPr lang="en-US" sz="1800" b="0" strike="noStrike" spc="-1">
                <a:solidFill>
                  <a:srgbClr val="FFFFFF"/>
                </a:solidFill>
                <a:uFill>
                  <a:solidFill>
                    <a:srgbClr val="FFFFFF"/>
                  </a:solidFill>
                </a:uFill>
                <a:latin typeface="Calibri"/>
              </a:rPr>
              <a:t>Quarto livello</a:t>
            </a:r>
          </a:p>
          <a:p>
            <a:pPr marL="2057400" lvl="4" indent="-228240">
              <a:lnSpc>
                <a:spcPct val="100000"/>
              </a:lnSpc>
              <a:spcBef>
                <a:spcPts val="499"/>
              </a:spcBef>
              <a:buClr>
                <a:srgbClr val="FFFFFF"/>
              </a:buClr>
              <a:buFont typeface="Arial"/>
              <a:buChar char="•"/>
            </a:pPr>
            <a:r>
              <a:rPr lang="en-US" sz="1800" b="0" strike="noStrike" spc="-1">
                <a:solidFill>
                  <a:srgbClr val="FFFFFF"/>
                </a:solidFill>
                <a:uFill>
                  <a:solidFill>
                    <a:srgbClr val="FFFFFF"/>
                  </a:solidFill>
                </a:uFill>
                <a:latin typeface="Calibri"/>
              </a:rPr>
              <a:t>Quinto livello</a:t>
            </a:r>
          </a:p>
        </p:txBody>
      </p:sp>
      <p:sp>
        <p:nvSpPr>
          <p:cNvPr id="43" name="PlaceHolder 3"/>
          <p:cNvSpPr>
            <a:spLocks noGrp="1"/>
          </p:cNvSpPr>
          <p:nvPr>
            <p:ph type="dt"/>
          </p:nvPr>
        </p:nvSpPr>
        <p:spPr>
          <a:xfrm>
            <a:off x="838080" y="6356520"/>
            <a:ext cx="2742840" cy="364680"/>
          </a:xfrm>
          <a:prstGeom prst="rect">
            <a:avLst/>
          </a:prstGeom>
        </p:spPr>
        <p:txBody>
          <a:bodyPr anchor="ctr"/>
          <a:lstStyle/>
          <a:p>
            <a:pPr>
              <a:lnSpc>
                <a:spcPct val="100000"/>
              </a:lnSpc>
            </a:pPr>
            <a:fld id="{F49186E1-DB45-4FAB-AA71-33EDAEAD2686}" type="datetime">
              <a:rPr lang="it-IT" sz="1200" b="0" strike="noStrike" spc="-1">
                <a:solidFill>
                  <a:srgbClr val="FFFFFF"/>
                </a:solidFill>
                <a:uFill>
                  <a:solidFill>
                    <a:srgbClr val="FFFFFF"/>
                  </a:solidFill>
                </a:uFill>
                <a:latin typeface="Calibri"/>
              </a:rPr>
              <a:t>27/06/2019</a:t>
            </a:fld>
            <a:endParaRPr lang="it-IT" sz="1200" b="0" strike="noStrike" spc="-1">
              <a:solidFill>
                <a:srgbClr val="000000"/>
              </a:solidFill>
              <a:uFill>
                <a:solidFill>
                  <a:srgbClr val="FFFFFF"/>
                </a:solidFill>
              </a:uFill>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lstStyle/>
          <a:p>
            <a:endParaRPr lang="it-IT" sz="2400" b="0" strike="noStrike" spc="-1">
              <a:solidFill>
                <a:srgbClr val="000000"/>
              </a:solidFill>
              <a:uFill>
                <a:solidFill>
                  <a:srgbClr val="FFFFFF"/>
                </a:solidFill>
              </a:uFill>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DFAEA341-C739-43B3-9A6A-674AB0BCAB01}" type="slidenum">
              <a:rPr lang="it-IT" sz="1200" b="0" strike="noStrike" spc="-1">
                <a:solidFill>
                  <a:srgbClr val="FFFFFF"/>
                </a:solidFill>
                <a:uFill>
                  <a:solidFill>
                    <a:srgbClr val="FFFFFF"/>
                  </a:solidFill>
                </a:uFill>
                <a:latin typeface="Calibri"/>
              </a:rPr>
              <a:t>‹N›</a:t>
            </a:fld>
            <a:endParaRPr lang="it-IT"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magine 4"/>
          <p:cNvPicPr/>
          <p:nvPr/>
        </p:nvPicPr>
        <p:blipFill>
          <a:blip r:embed="rId2"/>
          <a:stretch/>
        </p:blipFill>
        <p:spPr>
          <a:xfrm>
            <a:off x="0" y="0"/>
            <a:ext cx="1219176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21"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22"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23"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UNIQUE SELLING POINTS</a:t>
            </a:r>
            <a:endParaRPr lang="en-US" sz="4400" b="0" strike="noStrike" spc="-1">
              <a:solidFill>
                <a:srgbClr val="FFFFFF"/>
              </a:solidFill>
              <a:uFill>
                <a:solidFill>
                  <a:srgbClr val="FFFFFF"/>
                </a:solidFill>
              </a:uFill>
              <a:latin typeface="Calibri"/>
            </a:endParaRPr>
          </a:p>
        </p:txBody>
      </p:sp>
      <p:sp>
        <p:nvSpPr>
          <p:cNvPr id="124" name="TextShape 5"/>
          <p:cNvSpPr txBox="1"/>
          <p:nvPr/>
        </p:nvSpPr>
        <p:spPr>
          <a:xfrm>
            <a:off x="833040" y="2232360"/>
            <a:ext cx="5257440" cy="4120920"/>
          </a:xfrm>
          <a:prstGeom prst="rect">
            <a:avLst/>
          </a:prstGeom>
          <a:noFill/>
          <a:ln>
            <a:noFill/>
          </a:ln>
        </p:spPr>
        <p:txBody>
          <a:bodyPr>
            <a:normAutofit/>
          </a:bodyPr>
          <a:lstStyle/>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Party game for PC and PS4, controlled using smartphones.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Rounds where teams are mixed every time, balancing the game.</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A lot of different stereotyped cities (NYC, Paris, etc.), every of them with their obstacles, scenarios, sounds and characters.</a:t>
            </a:r>
          </a:p>
        </p:txBody>
      </p:sp>
      <p:pic>
        <p:nvPicPr>
          <p:cNvPr id="125" name="Immagine 4"/>
          <p:cNvPicPr/>
          <p:nvPr/>
        </p:nvPicPr>
        <p:blipFill>
          <a:blip r:embed="rId2"/>
          <a:stretch/>
        </p:blipFill>
        <p:spPr>
          <a:xfrm>
            <a:off x="6550920" y="1690560"/>
            <a:ext cx="4780440" cy="4557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28"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29"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EXECUTIVE SUMMARY</a:t>
            </a:r>
            <a:endParaRPr lang="en-US" sz="4400" b="0" strike="noStrike" spc="-1">
              <a:solidFill>
                <a:srgbClr val="FFFFFF"/>
              </a:solidFill>
              <a:uFill>
                <a:solidFill>
                  <a:srgbClr val="FFFFFF"/>
                </a:solidFill>
              </a:uFill>
              <a:latin typeface="Calibri"/>
            </a:endParaRPr>
          </a:p>
        </p:txBody>
      </p:sp>
      <p:sp>
        <p:nvSpPr>
          <p:cNvPr id="130" name="TextShape 5"/>
          <p:cNvSpPr txBox="1"/>
          <p:nvPr/>
        </p:nvSpPr>
        <p:spPr>
          <a:xfrm>
            <a:off x="5983560" y="2280240"/>
            <a:ext cx="5257440" cy="3317760"/>
          </a:xfrm>
          <a:prstGeom prst="rect">
            <a:avLst/>
          </a:prstGeom>
          <a:noFill/>
          <a:ln>
            <a:noFill/>
          </a:ln>
        </p:spPr>
        <p:txBody>
          <a:bodyPr>
            <a:normAutofit/>
          </a:bodyPr>
          <a:lstStyle/>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Coop and PVP couch party game</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Casual players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PC and PS4</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Controlled by smartphones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Random controls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Different stereotyped scenarios</a:t>
            </a:r>
          </a:p>
        </p:txBody>
      </p:sp>
      <p:pic>
        <p:nvPicPr>
          <p:cNvPr id="131" name="Immagine 4"/>
          <p:cNvPicPr/>
          <p:nvPr/>
        </p:nvPicPr>
        <p:blipFill>
          <a:blip r:embed="rId2"/>
          <a:stretch/>
        </p:blipFill>
        <p:spPr>
          <a:xfrm>
            <a:off x="3326400" y="1334880"/>
            <a:ext cx="1799640" cy="1799640"/>
          </a:xfrm>
          <a:prstGeom prst="rect">
            <a:avLst/>
          </a:prstGeom>
          <a:ln>
            <a:noFill/>
          </a:ln>
        </p:spPr>
      </p:pic>
      <p:pic>
        <p:nvPicPr>
          <p:cNvPr id="132" name="Immagine 6"/>
          <p:cNvPicPr/>
          <p:nvPr/>
        </p:nvPicPr>
        <p:blipFill>
          <a:blip r:embed="rId3"/>
          <a:stretch/>
        </p:blipFill>
        <p:spPr>
          <a:xfrm>
            <a:off x="1703520" y="2527920"/>
            <a:ext cx="1799640" cy="1799640"/>
          </a:xfrm>
          <a:prstGeom prst="rect">
            <a:avLst/>
          </a:prstGeom>
          <a:ln>
            <a:noFill/>
          </a:ln>
        </p:spPr>
      </p:pic>
      <p:pic>
        <p:nvPicPr>
          <p:cNvPr id="133" name="Immagine 10"/>
          <p:cNvPicPr/>
          <p:nvPr/>
        </p:nvPicPr>
        <p:blipFill>
          <a:blip r:embed="rId4"/>
          <a:stretch/>
        </p:blipFill>
        <p:spPr>
          <a:xfrm>
            <a:off x="3362400" y="3723480"/>
            <a:ext cx="1799640" cy="1799640"/>
          </a:xfrm>
          <a:prstGeom prst="rect">
            <a:avLst/>
          </a:prstGeom>
          <a:ln>
            <a:noFill/>
          </a:ln>
        </p:spPr>
      </p:pic>
      <p:pic>
        <p:nvPicPr>
          <p:cNvPr id="134" name="Immagine 13"/>
          <p:cNvPicPr/>
          <p:nvPr/>
        </p:nvPicPr>
        <p:blipFill>
          <a:blip r:embed="rId5"/>
          <a:stretch/>
        </p:blipFill>
        <p:spPr>
          <a:xfrm>
            <a:off x="1811520" y="4692960"/>
            <a:ext cx="1799640" cy="1799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5" name="Immagine 3"/>
          <p:cNvPicPr/>
          <p:nvPr/>
        </p:nvPicPr>
        <p:blipFill>
          <a:blip r:embed="rId2"/>
          <a:stretch/>
        </p:blipFill>
        <p:spPr>
          <a:xfrm>
            <a:off x="3384360" y="0"/>
            <a:ext cx="542268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84"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85"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86"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DEVELOPMENT TEAM</a:t>
            </a:r>
            <a:endParaRPr lang="en-US" sz="4400" b="0" strike="noStrike" spc="-1">
              <a:solidFill>
                <a:srgbClr val="FFFFFF"/>
              </a:solidFill>
              <a:uFill>
                <a:solidFill>
                  <a:srgbClr val="FFFFFF"/>
                </a:solidFill>
              </a:uFill>
              <a:latin typeface="Calibri"/>
            </a:endParaRPr>
          </a:p>
        </p:txBody>
      </p:sp>
      <p:sp>
        <p:nvSpPr>
          <p:cNvPr id="87" name="TextShape 5"/>
          <p:cNvSpPr txBox="1"/>
          <p:nvPr/>
        </p:nvSpPr>
        <p:spPr>
          <a:xfrm>
            <a:off x="838080" y="5829120"/>
            <a:ext cx="10515240" cy="818640"/>
          </a:xfrm>
          <a:prstGeom prst="rect">
            <a:avLst/>
          </a:prstGeom>
          <a:noFill/>
          <a:ln>
            <a:noFill/>
          </a:ln>
        </p:spPr>
        <p:txBody>
          <a:bodyPr>
            <a:normAutofit/>
          </a:bodyPr>
          <a:lstStyle/>
          <a:p>
            <a:pPr algn="ctr">
              <a:lnSpc>
                <a:spcPct val="100000"/>
              </a:lnSpc>
              <a:spcBef>
                <a:spcPts val="1001"/>
              </a:spcBef>
            </a:pPr>
            <a:r>
              <a:rPr lang="en-US" sz="2000" b="0" strike="noStrike" spc="-1">
                <a:solidFill>
                  <a:srgbClr val="FFFFFF"/>
                </a:solidFill>
                <a:uFill>
                  <a:solidFill>
                    <a:srgbClr val="FFFFFF"/>
                  </a:solidFill>
                </a:uFill>
                <a:latin typeface="Calibri"/>
              </a:rPr>
              <a:t>Founded in Milan for NGD 2018.</a:t>
            </a:r>
          </a:p>
        </p:txBody>
      </p:sp>
      <p:pic>
        <p:nvPicPr>
          <p:cNvPr id="88" name="Immagine 20"/>
          <p:cNvPicPr/>
          <p:nvPr/>
        </p:nvPicPr>
        <p:blipFill>
          <a:blip r:embed="rId2"/>
          <a:stretch/>
        </p:blipFill>
        <p:spPr>
          <a:xfrm>
            <a:off x="833040" y="1931040"/>
            <a:ext cx="3879720" cy="3631680"/>
          </a:xfrm>
          <a:prstGeom prst="rect">
            <a:avLst/>
          </a:prstGeom>
          <a:ln>
            <a:noFill/>
          </a:ln>
        </p:spPr>
      </p:pic>
      <p:pic>
        <p:nvPicPr>
          <p:cNvPr id="89" name="Immagine 21"/>
          <p:cNvPicPr/>
          <p:nvPr/>
        </p:nvPicPr>
        <p:blipFill>
          <a:blip r:embed="rId3"/>
          <a:stretch/>
        </p:blipFill>
        <p:spPr>
          <a:xfrm>
            <a:off x="5189040" y="1931040"/>
            <a:ext cx="6479640" cy="3644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91"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92"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93"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PROJECT OVERVIEW</a:t>
            </a:r>
            <a:endParaRPr lang="en-US" sz="4400" b="0" strike="noStrike" spc="-1">
              <a:solidFill>
                <a:srgbClr val="FFFFFF"/>
              </a:solidFill>
              <a:uFill>
                <a:solidFill>
                  <a:srgbClr val="FFFFFF"/>
                </a:solidFill>
              </a:uFill>
              <a:latin typeface="Calibri"/>
            </a:endParaRPr>
          </a:p>
        </p:txBody>
      </p:sp>
      <p:sp>
        <p:nvSpPr>
          <p:cNvPr id="94" name="TextShape 5"/>
          <p:cNvSpPr txBox="1"/>
          <p:nvPr/>
        </p:nvSpPr>
        <p:spPr>
          <a:xfrm>
            <a:off x="838080" y="2055960"/>
            <a:ext cx="10515240" cy="4120920"/>
          </a:xfrm>
          <a:prstGeom prst="rect">
            <a:avLst/>
          </a:prstGeom>
          <a:noFill/>
          <a:ln>
            <a:noFill/>
          </a:ln>
        </p:spPr>
        <p:txBody>
          <a:bodyPr>
            <a:normAutofit lnSpcReduction="10000"/>
          </a:bodyPr>
          <a:lstStyle/>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Party game where you play with or against your friends. Teams are mixed every round, but only one can win.</a:t>
            </a:r>
          </a:p>
          <a:p>
            <a:pPr>
              <a:lnSpc>
                <a:spcPct val="100000"/>
              </a:lnSpc>
              <a:spcBef>
                <a:spcPts val="1001"/>
              </a:spcBef>
            </a:pPr>
            <a:endParaRPr lang="en-US" sz="2400" b="0" strike="noStrike" spc="-1">
              <a:solidFill>
                <a:srgbClr val="FFFFFF"/>
              </a:solidFill>
              <a:uFill>
                <a:solidFill>
                  <a:srgbClr val="FFFFFF"/>
                </a:solidFill>
              </a:uFill>
              <a:latin typeface="Calibri"/>
            </a:endParaRP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Working title: Dumb&amp;Drunk</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Genre: couch party game</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Format: PC, PS4. Controlled with Android.</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Target audience: casual players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Players: 4 players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Tech: Unity 3D</a:t>
            </a:r>
          </a:p>
        </p:txBody>
      </p:sp>
      <p:pic>
        <p:nvPicPr>
          <p:cNvPr id="95" name="Immagine 4"/>
          <p:cNvPicPr/>
          <p:nvPr/>
        </p:nvPicPr>
        <p:blipFill>
          <a:blip r:embed="rId2"/>
          <a:stretch/>
        </p:blipFill>
        <p:spPr>
          <a:xfrm>
            <a:off x="7328880" y="2918160"/>
            <a:ext cx="3258720" cy="3258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97"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pic>
        <p:nvPicPr>
          <p:cNvPr id="98" name="Picture 2"/>
          <p:cNvPicPr/>
          <p:nvPr/>
        </p:nvPicPr>
        <p:blipFill>
          <a:blip r:embed="rId2"/>
          <a:stretch/>
        </p:blipFill>
        <p:spPr>
          <a:xfrm>
            <a:off x="7575480" y="2080080"/>
            <a:ext cx="3211920" cy="3211920"/>
          </a:xfrm>
          <a:prstGeom prst="rect">
            <a:avLst/>
          </a:prstGeom>
          <a:ln>
            <a:noFill/>
          </a:ln>
        </p:spPr>
      </p:pic>
      <p:sp>
        <p:nvSpPr>
          <p:cNvPr id="99"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00"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STORY</a:t>
            </a:r>
            <a:endParaRPr lang="en-US" sz="4400" b="0" strike="noStrike" spc="-1">
              <a:solidFill>
                <a:srgbClr val="FFFFFF"/>
              </a:solidFill>
              <a:uFill>
                <a:solidFill>
                  <a:srgbClr val="FFFFFF"/>
                </a:solidFill>
              </a:uFill>
              <a:latin typeface="Calibri"/>
            </a:endParaRPr>
          </a:p>
        </p:txBody>
      </p:sp>
      <p:sp>
        <p:nvSpPr>
          <p:cNvPr id="101" name="TextShape 5"/>
          <p:cNvSpPr txBox="1"/>
          <p:nvPr/>
        </p:nvSpPr>
        <p:spPr>
          <a:xfrm>
            <a:off x="833040" y="2380320"/>
            <a:ext cx="5257440" cy="3442320"/>
          </a:xfrm>
          <a:prstGeom prst="rect">
            <a:avLst/>
          </a:prstGeom>
          <a:noFill/>
          <a:ln>
            <a:noFill/>
          </a:ln>
        </p:spPr>
        <p:txBody>
          <a:bodyPr>
            <a:normAutofit/>
          </a:bodyPr>
          <a:lstStyle/>
          <a:p>
            <a:pPr>
              <a:lnSpc>
                <a:spcPct val="100000"/>
              </a:lnSpc>
              <a:spcBef>
                <a:spcPts val="1001"/>
              </a:spcBef>
            </a:pPr>
            <a:r>
              <a:rPr lang="en-US" sz="2400" b="0" strike="noStrike" spc="-1">
                <a:solidFill>
                  <a:srgbClr val="FFFFFF"/>
                </a:solidFill>
                <a:uFill>
                  <a:solidFill>
                    <a:srgbClr val="FFFFFF"/>
                  </a:solidFill>
                </a:uFill>
                <a:latin typeface="Calibri"/>
              </a:rPr>
              <a:t>Four friends and roommates return to NYC after the holidays, so they decide to have a drink together.</a:t>
            </a:r>
          </a:p>
          <a:p>
            <a:pPr>
              <a:lnSpc>
                <a:spcPct val="100000"/>
              </a:lnSpc>
              <a:spcBef>
                <a:spcPts val="1001"/>
              </a:spcBef>
            </a:pPr>
            <a:r>
              <a:rPr lang="en-US" sz="2400" b="0" strike="noStrike" spc="-1">
                <a:solidFill>
                  <a:srgbClr val="FFFFFF"/>
                </a:solidFill>
                <a:uFill>
                  <a:solidFill>
                    <a:srgbClr val="FFFFFF"/>
                  </a:solidFill>
                </a:uFill>
                <a:latin typeface="Calibri"/>
              </a:rPr>
              <a:t>After too much beers they return home, but only one bed is usable! The one who reach it first will sleep confortable on it, while the others will sleep on the hard and cold floor.</a:t>
            </a:r>
          </a:p>
        </p:txBody>
      </p:sp>
      <p:pic>
        <p:nvPicPr>
          <p:cNvPr id="102" name="Immagine 4"/>
          <p:cNvPicPr/>
          <p:nvPr/>
        </p:nvPicPr>
        <p:blipFill>
          <a:blip r:embed="rId3"/>
          <a:stretch/>
        </p:blipFill>
        <p:spPr>
          <a:xfrm>
            <a:off x="7305120" y="2380320"/>
            <a:ext cx="2610720" cy="2610720"/>
          </a:xfrm>
          <a:prstGeom prst="rect">
            <a:avLst/>
          </a:prstGeom>
          <a:ln>
            <a:noFill/>
          </a:ln>
        </p:spPr>
      </p:pic>
      <p:pic>
        <p:nvPicPr>
          <p:cNvPr id="103" name="Immagine 6"/>
          <p:cNvPicPr/>
          <p:nvPr/>
        </p:nvPicPr>
        <p:blipFill>
          <a:blip r:embed="rId4"/>
          <a:stretch/>
        </p:blipFill>
        <p:spPr>
          <a:xfrm>
            <a:off x="8452080" y="2380320"/>
            <a:ext cx="2610720" cy="2610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05"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06"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07"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GAMEPLAY FEATURES</a:t>
            </a:r>
            <a:endParaRPr lang="en-US" sz="4400" b="0" strike="noStrike" spc="-1">
              <a:solidFill>
                <a:srgbClr val="FFFFFF"/>
              </a:solidFill>
              <a:uFill>
                <a:solidFill>
                  <a:srgbClr val="FFFFFF"/>
                </a:solidFill>
              </a:uFill>
              <a:latin typeface="Calibri"/>
            </a:endParaRPr>
          </a:p>
        </p:txBody>
      </p:sp>
      <p:sp>
        <p:nvSpPr>
          <p:cNvPr id="108" name="TextShape 5"/>
          <p:cNvSpPr txBox="1"/>
          <p:nvPr/>
        </p:nvSpPr>
        <p:spPr>
          <a:xfrm>
            <a:off x="5112000" y="2055960"/>
            <a:ext cx="6674400" cy="4120920"/>
          </a:xfrm>
          <a:prstGeom prst="rect">
            <a:avLst/>
          </a:prstGeom>
          <a:noFill/>
          <a:ln>
            <a:noFill/>
          </a:ln>
        </p:spPr>
        <p:txBody>
          <a:bodyPr>
            <a:normAutofit/>
          </a:bodyPr>
          <a:lstStyle/>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Absurd controls: 4 buttons, each controlling a different limb.</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Random-chosen controls and axes. Every time you fall, they change.</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Different difficulties: each crazier than the other</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Balance Bar: tilt the phone to keep the player on his feet</a:t>
            </a:r>
          </a:p>
        </p:txBody>
      </p:sp>
      <p:pic>
        <p:nvPicPr>
          <p:cNvPr id="109" name="Immagine 108"/>
          <p:cNvPicPr/>
          <p:nvPr/>
        </p:nvPicPr>
        <p:blipFill>
          <a:blip r:embed="rId2"/>
          <a:stretch/>
        </p:blipFill>
        <p:spPr>
          <a:xfrm>
            <a:off x="1080000" y="1641600"/>
            <a:ext cx="3113280" cy="469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0" y="-3240"/>
            <a:ext cx="12191760" cy="68608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11" name="CustomShape 2"/>
          <p:cNvSpPr/>
          <p:nvPr/>
        </p:nvSpPr>
        <p:spPr>
          <a:xfrm>
            <a:off x="0" y="0"/>
            <a:ext cx="11786400" cy="6857640"/>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12" name="CustomShape 3"/>
          <p:cNvSpPr/>
          <p:nvPr/>
        </p:nvSpPr>
        <p:spPr>
          <a:xfrm>
            <a:off x="0" y="0"/>
            <a:ext cx="3580920" cy="6857640"/>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113" name="TextShape 4"/>
          <p:cNvSpPr txBox="1"/>
          <p:nvPr/>
        </p:nvSpPr>
        <p:spPr>
          <a:xfrm>
            <a:off x="833040" y="365040"/>
            <a:ext cx="10520280" cy="1325160"/>
          </a:xfrm>
          <a:prstGeom prst="rect">
            <a:avLst/>
          </a:prstGeom>
          <a:noFill/>
          <a:ln>
            <a:noFill/>
          </a:ln>
        </p:spPr>
        <p:txBody>
          <a:bodyPr anchor="ctr">
            <a:normAutofit/>
          </a:bodyPr>
          <a:lstStyle/>
          <a:p>
            <a:pPr algn="ctr">
              <a:lnSpc>
                <a:spcPct val="100000"/>
              </a:lnSpc>
            </a:pPr>
            <a:r>
              <a:rPr lang="en-US" sz="4400" b="1" strike="noStrike" spc="-1">
                <a:solidFill>
                  <a:srgbClr val="FFFFFF"/>
                </a:solidFill>
                <a:uFill>
                  <a:solidFill>
                    <a:srgbClr val="FFFFFF"/>
                  </a:solidFill>
                </a:uFill>
                <a:latin typeface="Calibri Light"/>
              </a:rPr>
              <a:t>GAMEPLAY FEATURES</a:t>
            </a:r>
            <a:endParaRPr lang="en-US" sz="4400" b="0" strike="noStrike" spc="-1">
              <a:solidFill>
                <a:srgbClr val="FFFFFF"/>
              </a:solidFill>
              <a:uFill>
                <a:solidFill>
                  <a:srgbClr val="FFFFFF"/>
                </a:solidFill>
              </a:uFill>
              <a:latin typeface="Calibri"/>
            </a:endParaRPr>
          </a:p>
        </p:txBody>
      </p:sp>
      <p:sp>
        <p:nvSpPr>
          <p:cNvPr id="114" name="TextShape 5"/>
          <p:cNvSpPr txBox="1"/>
          <p:nvPr/>
        </p:nvSpPr>
        <p:spPr>
          <a:xfrm>
            <a:off x="838080" y="2055960"/>
            <a:ext cx="6508800" cy="4120920"/>
          </a:xfrm>
          <a:prstGeom prst="rect">
            <a:avLst/>
          </a:prstGeom>
          <a:noFill/>
          <a:ln>
            <a:noFill/>
          </a:ln>
        </p:spPr>
        <p:txBody>
          <a:bodyPr>
            <a:normAutofit/>
          </a:bodyPr>
          <a:lstStyle/>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Matches: divided in rounds. The first player to reach 10 points wins.</a:t>
            </a:r>
          </a:p>
          <a:p>
            <a:pPr marL="228600" indent="-228240">
              <a:lnSpc>
                <a:spcPct val="100000"/>
              </a:lnSpc>
              <a:spcBef>
                <a:spcPts val="1001"/>
              </a:spcBef>
              <a:buClr>
                <a:srgbClr val="FFFFFF"/>
              </a:buClr>
              <a:buFont typeface="Wingdings" charset="2"/>
              <a:buChar char=""/>
            </a:pPr>
            <a:r>
              <a:rPr lang="en-US" sz="2400" b="0" strike="noStrike" spc="-1">
                <a:solidFill>
                  <a:srgbClr val="FFFFFF"/>
                </a:solidFill>
                <a:uFill>
                  <a:solidFill>
                    <a:srgbClr val="FFFFFF"/>
                  </a:solidFill>
                </a:uFill>
                <a:latin typeface="Calibri"/>
              </a:rPr>
              <a:t> Round: divided in two phases, the winner/s of each phase gains 1 point:</a:t>
            </a:r>
          </a:p>
          <a:p>
            <a:pPr marL="685800" lvl="1" indent="-228240">
              <a:lnSpc>
                <a:spcPct val="100000"/>
              </a:lnSpc>
              <a:spcBef>
                <a:spcPts val="499"/>
              </a:spcBef>
              <a:buClr>
                <a:srgbClr val="FFFFFF"/>
              </a:buClr>
              <a:buFont typeface="Wingdings" charset="2"/>
              <a:buChar char=""/>
            </a:pPr>
            <a:r>
              <a:rPr lang="en-US" sz="2000" b="0" strike="noStrike" spc="-1">
                <a:solidFill>
                  <a:srgbClr val="FFFFFF"/>
                </a:solidFill>
                <a:uFill>
                  <a:solidFill>
                    <a:srgbClr val="FFFFFF"/>
                  </a:solidFill>
                </a:uFill>
                <a:latin typeface="Calibri"/>
              </a:rPr>
              <a:t> 1° phase: players are divided in 2 teams and try to collect keys.</a:t>
            </a:r>
          </a:p>
          <a:p>
            <a:pPr marL="685800" lvl="1" indent="-228240">
              <a:lnSpc>
                <a:spcPct val="100000"/>
              </a:lnSpc>
              <a:spcBef>
                <a:spcPts val="499"/>
              </a:spcBef>
              <a:buClr>
                <a:srgbClr val="FFFFFF"/>
              </a:buClr>
              <a:buFont typeface="Wingdings" charset="2"/>
              <a:buChar char=""/>
            </a:pPr>
            <a:r>
              <a:rPr lang="en-US" sz="2000" b="0" strike="noStrike" spc="-1">
                <a:solidFill>
                  <a:srgbClr val="FFFFFF"/>
                </a:solidFill>
                <a:uFill>
                  <a:solidFill>
                    <a:srgbClr val="FFFFFF"/>
                  </a:solidFill>
                </a:uFill>
                <a:latin typeface="Calibri"/>
              </a:rPr>
              <a:t> 2° phase: the two players who won the first phase race each other, while the others try to make them fall.</a:t>
            </a:r>
          </a:p>
          <a:p>
            <a:pPr marL="228600" indent="-228240">
              <a:lnSpc>
                <a:spcPct val="100000"/>
              </a:lnSpc>
              <a:spcBef>
                <a:spcPts val="1001"/>
              </a:spcBef>
              <a:buClr>
                <a:srgbClr val="FFFFFF"/>
              </a:buClr>
              <a:buFont typeface="Wingdings" charset="2"/>
              <a:buChar char=""/>
            </a:pPr>
            <a:endParaRPr lang="en-US" sz="2000" b="0" strike="noStrike" spc="-1">
              <a:solidFill>
                <a:srgbClr val="FFFFFF"/>
              </a:solidFill>
              <a:uFill>
                <a:solidFill>
                  <a:srgbClr val="FFFFFF"/>
                </a:solidFill>
              </a:uFill>
              <a:latin typeface="Calibri"/>
            </a:endParaRPr>
          </a:p>
        </p:txBody>
      </p:sp>
      <p:pic>
        <p:nvPicPr>
          <p:cNvPr id="115" name="Immagine 4"/>
          <p:cNvPicPr/>
          <p:nvPr/>
        </p:nvPicPr>
        <p:blipFill>
          <a:blip r:embed="rId2"/>
          <a:stretch/>
        </p:blipFill>
        <p:spPr>
          <a:xfrm>
            <a:off x="8485200" y="2349000"/>
            <a:ext cx="1079640" cy="1079640"/>
          </a:xfrm>
          <a:prstGeom prst="rect">
            <a:avLst/>
          </a:prstGeom>
          <a:ln>
            <a:noFill/>
          </a:ln>
        </p:spPr>
      </p:pic>
      <p:pic>
        <p:nvPicPr>
          <p:cNvPr id="116" name="Immagine 6"/>
          <p:cNvPicPr/>
          <p:nvPr/>
        </p:nvPicPr>
        <p:blipFill>
          <a:blip r:embed="rId3"/>
          <a:stretch/>
        </p:blipFill>
        <p:spPr>
          <a:xfrm>
            <a:off x="9568800" y="3429000"/>
            <a:ext cx="1079640" cy="1079640"/>
          </a:xfrm>
          <a:prstGeom prst="rect">
            <a:avLst/>
          </a:prstGeom>
          <a:ln>
            <a:noFill/>
          </a:ln>
        </p:spPr>
      </p:pic>
      <p:pic>
        <p:nvPicPr>
          <p:cNvPr id="117" name="Immagine 10"/>
          <p:cNvPicPr/>
          <p:nvPr/>
        </p:nvPicPr>
        <p:blipFill>
          <a:blip r:embed="rId4"/>
          <a:stretch/>
        </p:blipFill>
        <p:spPr>
          <a:xfrm>
            <a:off x="8485200" y="4509000"/>
            <a:ext cx="1079640" cy="1079640"/>
          </a:xfrm>
          <a:prstGeom prst="rect">
            <a:avLst/>
          </a:prstGeom>
          <a:ln>
            <a:noFill/>
          </a:ln>
        </p:spPr>
      </p:pic>
      <p:pic>
        <p:nvPicPr>
          <p:cNvPr id="118" name="Immagine 13"/>
          <p:cNvPicPr/>
          <p:nvPr/>
        </p:nvPicPr>
        <p:blipFill>
          <a:blip r:embed="rId5"/>
          <a:stretch/>
        </p:blipFill>
        <p:spPr>
          <a:xfrm>
            <a:off x="9568800" y="5589000"/>
            <a:ext cx="1079640" cy="1079640"/>
          </a:xfrm>
          <a:prstGeom prst="rect">
            <a:avLst/>
          </a:prstGeom>
          <a:ln>
            <a:noFill/>
          </a:ln>
        </p:spPr>
      </p:pic>
      <p:pic>
        <p:nvPicPr>
          <p:cNvPr id="119" name="Immagine 15"/>
          <p:cNvPicPr/>
          <p:nvPr/>
        </p:nvPicPr>
        <p:blipFill>
          <a:blip r:embed="rId6"/>
          <a:stretch/>
        </p:blipFill>
        <p:spPr>
          <a:xfrm>
            <a:off x="9430560" y="1027800"/>
            <a:ext cx="1439640" cy="1439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A4DF99A-2401-41C1-A2B4-333539492253}"/>
              </a:ext>
            </a:extLst>
          </p:cNvPr>
          <p:cNvPicPr>
            <a:picLocks noChangeAspect="1"/>
          </p:cNvPicPr>
          <p:nvPr/>
        </p:nvPicPr>
        <p:blipFill>
          <a:blip r:embed="rId2"/>
          <a:stretch>
            <a:fillRect/>
          </a:stretch>
        </p:blipFill>
        <p:spPr>
          <a:xfrm>
            <a:off x="-19233" y="0"/>
            <a:ext cx="12230465" cy="6857999"/>
          </a:xfrm>
          <a:prstGeom prst="rect">
            <a:avLst/>
          </a:prstGeom>
        </p:spPr>
      </p:pic>
    </p:spTree>
    <p:extLst>
      <p:ext uri="{BB962C8B-B14F-4D97-AF65-F5344CB8AC3E}">
        <p14:creationId xmlns:p14="http://schemas.microsoft.com/office/powerpoint/2010/main" val="169983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8F46F25-0277-40FA-AE41-FCAD576D9FF5}"/>
              </a:ext>
            </a:extLst>
          </p:cNvPr>
          <p:cNvPicPr>
            <a:picLocks noChangeAspect="1"/>
          </p:cNvPicPr>
          <p:nvPr/>
        </p:nvPicPr>
        <p:blipFill>
          <a:blip r:embed="rId2"/>
          <a:stretch>
            <a:fillRect/>
          </a:stretch>
        </p:blipFill>
        <p:spPr>
          <a:xfrm>
            <a:off x="-19232" y="0"/>
            <a:ext cx="12230465" cy="6857999"/>
          </a:xfrm>
          <a:prstGeom prst="rect">
            <a:avLst/>
          </a:prstGeom>
        </p:spPr>
      </p:pic>
    </p:spTree>
    <p:extLst>
      <p:ext uri="{BB962C8B-B14F-4D97-AF65-F5344CB8AC3E}">
        <p14:creationId xmlns:p14="http://schemas.microsoft.com/office/powerpoint/2010/main" val="383709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10BD2FA-323D-496A-BD11-9D8074243611}"/>
              </a:ext>
            </a:extLst>
          </p:cNvPr>
          <p:cNvPicPr>
            <a:picLocks noChangeAspect="1"/>
          </p:cNvPicPr>
          <p:nvPr/>
        </p:nvPicPr>
        <p:blipFill>
          <a:blip r:embed="rId2"/>
          <a:stretch>
            <a:fillRect/>
          </a:stretch>
        </p:blipFill>
        <p:spPr>
          <a:xfrm>
            <a:off x="0" y="-67"/>
            <a:ext cx="12191882" cy="6858067"/>
          </a:xfrm>
          <a:prstGeom prst="rect">
            <a:avLst/>
          </a:prstGeom>
        </p:spPr>
      </p:pic>
    </p:spTree>
    <p:extLst>
      <p:ext uri="{BB962C8B-B14F-4D97-AF65-F5344CB8AC3E}">
        <p14:creationId xmlns:p14="http://schemas.microsoft.com/office/powerpoint/2010/main" val="2590236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TotalTime>
  <Words>343</Words>
  <Application>Microsoft Office PowerPoint</Application>
  <PresentationFormat>Widescreen</PresentationFormat>
  <Paragraphs>35</Paragraphs>
  <Slides>12</Slides>
  <Notes>0</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12</vt:i4>
      </vt:variant>
    </vt:vector>
  </HeadingPairs>
  <TitlesOfParts>
    <vt:vector size="20" baseType="lpstr">
      <vt:lpstr>Arial</vt:lpstr>
      <vt:lpstr>Calibri</vt:lpstr>
      <vt:lpstr>Calibri Light</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Mattia Linguerri</dc:creator>
  <dc:description/>
  <cp:lastModifiedBy>Gabriel Logronio</cp:lastModifiedBy>
  <cp:revision>22</cp:revision>
  <dcterms:created xsi:type="dcterms:W3CDTF">2019-06-26T08:29:04Z</dcterms:created>
  <dcterms:modified xsi:type="dcterms:W3CDTF">2019-06-27T10:36:56Z</dcterms:modified>
  <dc:language>it-IT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